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95" r:id="rId2"/>
    <p:sldId id="297" r:id="rId3"/>
    <p:sldId id="299" r:id="rId4"/>
    <p:sldId id="300" r:id="rId5"/>
    <p:sldId id="304" r:id="rId6"/>
    <p:sldId id="305" r:id="rId7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ADA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168" cy="496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0452" y="0"/>
            <a:ext cx="2929168" cy="496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07892-7F66-4A3D-A852-2A04149AFAE6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4031"/>
            <a:ext cx="2929168" cy="496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0452" y="9444031"/>
            <a:ext cx="2929168" cy="496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89718-2AD7-46B2-A563-945AFC68C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28FC83-2DC7-40B6-A1A9-CDBFB898F73D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B64277-4D1D-4133-A272-EC4508DD9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8FC83-2DC7-40B6-A1A9-CDBFB898F73D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64277-4D1D-4133-A272-EC4508DD9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628FC83-2DC7-40B6-A1A9-CDBFB898F73D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B64277-4D1D-4133-A272-EC4508DD9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8FC83-2DC7-40B6-A1A9-CDBFB898F73D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64277-4D1D-4133-A272-EC4508DD9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28FC83-2DC7-40B6-A1A9-CDBFB898F73D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CB64277-4D1D-4133-A272-EC4508DD9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8FC83-2DC7-40B6-A1A9-CDBFB898F73D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64277-4D1D-4133-A272-EC4508DD9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8FC83-2DC7-40B6-A1A9-CDBFB898F73D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64277-4D1D-4133-A272-EC4508DD9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8FC83-2DC7-40B6-A1A9-CDBFB898F73D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64277-4D1D-4133-A272-EC4508DD9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28FC83-2DC7-40B6-A1A9-CDBFB898F73D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64277-4D1D-4133-A272-EC4508DD9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8FC83-2DC7-40B6-A1A9-CDBFB898F73D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64277-4D1D-4133-A272-EC4508DD9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8FC83-2DC7-40B6-A1A9-CDBFB898F73D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64277-4D1D-4133-A272-EC4508DD90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628FC83-2DC7-40B6-A1A9-CDBFB898F73D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B64277-4D1D-4133-A272-EC4508DD9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Book section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E:\raj-vk\NIHFW-New Delhi\lib photos\IMG_20160915_105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1812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Journal section</a:t>
            </a:r>
            <a:endParaRPr lang="en-US" dirty="0"/>
          </a:p>
        </p:txBody>
      </p:sp>
      <p:pic>
        <p:nvPicPr>
          <p:cNvPr id="2050" name="Picture 2" descr="E:\raj-vk\NIHFW-New Delhi\lib photos\IMG_20160915_104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Circulation counter</a:t>
            </a:r>
            <a:endParaRPr lang="en-US" dirty="0"/>
          </a:p>
        </p:txBody>
      </p:sp>
      <p:pic>
        <p:nvPicPr>
          <p:cNvPr id="4099" name="Picture 3" descr="E:\raj-vk\NIHFW-New Delhi\lib photos\IMG_20160915_105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U.G reading hall</a:t>
            </a:r>
            <a:endParaRPr lang="en-US" dirty="0"/>
          </a:p>
        </p:txBody>
      </p:sp>
      <p:pic>
        <p:nvPicPr>
          <p:cNvPr id="4098" name="Picture 2" descr="E:\raj-vk\NIHFW-New Delhi\lib photos\IMG_20160915_123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/>
            <a:r>
              <a:rPr lang="en-US" sz="4000" dirty="0" err="1" smtClean="0">
                <a:solidFill>
                  <a:schemeClr val="accent2"/>
                </a:solidFill>
              </a:rPr>
              <a:t>p.G</a:t>
            </a:r>
            <a:r>
              <a:rPr lang="en-US" sz="4000" dirty="0" smtClean="0">
                <a:solidFill>
                  <a:schemeClr val="accent2"/>
                </a:solidFill>
              </a:rPr>
              <a:t> internet room</a:t>
            </a:r>
            <a:endParaRPr lang="en-US" dirty="0"/>
          </a:p>
        </p:txBody>
      </p:sp>
      <p:pic>
        <p:nvPicPr>
          <p:cNvPr id="8194" name="Picture 2" descr="E:\raj-vk\NIHFW-New Delhi\lib photos\IMG_20160915_103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Video library</a:t>
            </a:r>
            <a:endParaRPr lang="en-US" dirty="0"/>
          </a:p>
        </p:txBody>
      </p:sp>
      <p:pic>
        <p:nvPicPr>
          <p:cNvPr id="9218" name="Picture 2" descr="E:\raj-vk\NIHFW-New Delhi\lib photos\IMG_20160915_104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14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Opulent</vt:lpstr>
      <vt:lpstr>Book section</vt:lpstr>
      <vt:lpstr>Journal section</vt:lpstr>
      <vt:lpstr>Circulation counter</vt:lpstr>
      <vt:lpstr>U.G reading hall</vt:lpstr>
      <vt:lpstr>p.G internet room</vt:lpstr>
      <vt:lpstr>Video library</vt:lpstr>
    </vt:vector>
  </TitlesOfParts>
  <Company>SNMC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E-Libraries And Information Literacy</dc:title>
  <dc:creator>Librarian</dc:creator>
  <cp:lastModifiedBy>user</cp:lastModifiedBy>
  <cp:revision>305</cp:revision>
  <dcterms:created xsi:type="dcterms:W3CDTF">2012-10-11T05:12:09Z</dcterms:created>
  <dcterms:modified xsi:type="dcterms:W3CDTF">2021-02-05T10:38:33Z</dcterms:modified>
</cp:coreProperties>
</file>